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C518014-C014-4B42-864C-E88D3E8C2FD4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27F9FB-5438-4CB1-8D98-BC6721269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1066800"/>
            <a:ext cx="6096000" cy="1470025"/>
          </a:xfrm>
        </p:spPr>
        <p:txBody>
          <a:bodyPr>
            <a:noAutofit/>
          </a:bodyPr>
          <a:lstStyle/>
          <a:p>
            <a:pPr algn="ctr"/>
            <a:r>
              <a:rPr lang="en-US" sz="6600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Parathyroid Glands</a:t>
            </a:r>
            <a:endParaRPr lang="en-US" sz="6600" b="0" cap="none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2895600"/>
            <a:ext cx="5943600" cy="37338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~ Four small glands attached to the thyroid</a:t>
            </a:r>
          </a:p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~ Produces a hormone that acts on calcium uptake into and out of the bones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5396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42048" cy="1143000"/>
          </a:xfrm>
        </p:spPr>
        <p:txBody>
          <a:bodyPr>
            <a:noAutofit/>
          </a:bodyPr>
          <a:lstStyle/>
          <a:p>
            <a:pPr algn="ctr"/>
            <a:r>
              <a:rPr lang="en-US" sz="4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Parathyroid Hormone (PTH)</a:t>
            </a:r>
            <a:endParaRPr lang="en-US" sz="44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12" y="1524000"/>
            <a:ext cx="4464755" cy="4876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3520440" cy="525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Parathyroid hormone regulates calcium levels in the blood</a:t>
            </a:r>
          </a:p>
          <a:p>
            <a:r>
              <a:rPr lang="en-US" sz="2000" dirty="0" smtClean="0"/>
              <a:t> Either encourages calcium to be released from the bones, or it brings calcium from the intestines or kidneys into the blood stream to reach homeostasis</a:t>
            </a:r>
          </a:p>
          <a:p>
            <a:r>
              <a:rPr lang="en-US" sz="2000" dirty="0" smtClean="0"/>
              <a:t>Absolutely essential because calcium is used in muscles(such as the heart), which are necessary for the human body to survive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804203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87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Opulent</vt:lpstr>
      <vt:lpstr>Parathyroid Glands</vt:lpstr>
      <vt:lpstr>Parathyroid Hormone (PTH)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Parathyroid Glands</dc:title>
  <dc:creator>mike</dc:creator>
  <cp:lastModifiedBy>gstover</cp:lastModifiedBy>
  <cp:revision>4</cp:revision>
  <dcterms:created xsi:type="dcterms:W3CDTF">2012-03-07T04:04:32Z</dcterms:created>
  <dcterms:modified xsi:type="dcterms:W3CDTF">2012-03-08T15:22:24Z</dcterms:modified>
</cp:coreProperties>
</file>